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40098"/>
            <a:ext cx="7415927" cy="31939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Crime Prevention Surveillance with Technology</a:t>
            </a:r>
            <a:endParaRPr lang="en-US" sz="67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5304353"/>
            <a:ext cx="7415927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Explore the powerful role of technology in enhancing crime prevention and public safety, from cutting-edge software to state-of-the-art hardware.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92" y="1075253"/>
            <a:ext cx="7897416" cy="11132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385"/>
              </a:lnSpc>
              <a:buNone/>
            </a:pPr>
            <a:r>
              <a:rPr lang="en-US" sz="35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The Role of Technology in Crime Prevention</a:t>
            </a:r>
            <a:endParaRPr lang="en-US" sz="35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3292" y="24555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8911" y="26411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Real-Time Monitoring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11" y="30262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Surveillance systems that detect and alert authorities to suspicious activity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292" y="36747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8911" y="38603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Analytics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8911" y="42454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Using data and machine learning to forecast and preempt criminal behavior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292" y="48939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8911" y="50795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Automated Response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8911" y="54646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Coordinated systems that can rapidly dispatch law enforcement to incident locations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3292" y="61131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08911" y="62987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Evidence Collection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08911" y="66838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Cameras and sensor that provide crucial data for investigations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1756" y="1203365"/>
            <a:ext cx="7720489" cy="12711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Machine Learning Techniques for Surveillance</a:t>
            </a:r>
            <a:endParaRPr lang="en-US" sz="40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05364" y="2779514"/>
            <a:ext cx="22860" cy="4246721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1222712" y="3225522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788015" y="3008233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1488" y="3084433"/>
            <a:ext cx="130612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135386" y="2982873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Object Detection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135386" y="3422452"/>
            <a:ext cx="6296858" cy="3252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and track people, vehicles, and other objects of interest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22712" y="4600456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788015" y="4383167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320" y="4459367"/>
            <a:ext cx="158948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135386" y="4357807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Anomaly Detection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35386" y="4797385"/>
            <a:ext cx="6296858" cy="3252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Recognize unusual patterns that may indicate criminal activity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22712" y="5975390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788015" y="5758101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35295" y="5834301"/>
            <a:ext cx="162878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135386" y="5732740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Behavior Analysis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135386" y="6172319"/>
            <a:ext cx="6296858" cy="65055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Interpret human movements and interactions to flag suspicious behavior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864084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8640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255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Deep Learning Applications in Surveillance</a:t>
            </a:r>
            <a:endParaRPr lang="en-US" sz="340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814513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2419231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Facial Recognition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91238" y="2792730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individuals in real-time for security and investigation purposes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3587710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192429"/>
            <a:ext cx="2361367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License Plate Detection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91238" y="4565928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Track vehicle movements and associations for law enforcement needs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536090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65627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Activity Classification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91238" y="6339126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Classify human actions and behaviors to detect suspicious activities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7134106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7738824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Analytics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91238" y="8112323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Forecast crime patterns and hot spots to enable proactive policing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585" y="1160145"/>
            <a:ext cx="7778829" cy="12192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Motion Detection and Anomaly Identification</a:t>
            </a:r>
            <a:endParaRPr lang="en-US" sz="384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82585" y="2891314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9391" y="2964418"/>
            <a:ext cx="125254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16474" y="2891314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Motion Tracking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16474" y="331303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Detect and follow the movements of people and objects in real-time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585" y="403943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818" y="4112538"/>
            <a:ext cx="152400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16474" y="403943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Anomaly Detection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16474" y="446115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unusual or suspicious behaviors that deviate from normal patterns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82585" y="518755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3913" y="5260658"/>
            <a:ext cx="156210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16474" y="518755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Intelligent Alerts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16474" y="560927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Trigger immediate notifications to authorities for rapid response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82585" y="633567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22127" y="6408777"/>
            <a:ext cx="159663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4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316474" y="633567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Adaptive Algorithms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316474" y="6757392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Continuously learn and refine detection capabilities over time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 Behavior Monitoring</a:t>
            </a:r>
            <a:endParaRPr lang="en-US" sz="435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Object Tracking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Follow the movements of people, vehicles, and other objects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Behavior Analysis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Interpret human actions and interactions to detect potential threats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2782491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Situational Awareness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Gain a comprehensive understanding of the environment and events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7568" y="607576"/>
            <a:ext cx="7601664" cy="1377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20"/>
              </a:lnSpc>
              <a:buNone/>
            </a:pPr>
            <a:r>
              <a:rPr lang="en-US" sz="434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Policing and Crime Forecasting</a:t>
            </a:r>
            <a:endParaRPr lang="en-US" sz="434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572845" y="2315170"/>
            <a:ext cx="30480" cy="5306854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6805493" y="2795707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6340197" y="256305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7362" y="2645688"/>
            <a:ext cx="141446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800023" y="2535436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Collection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00023" y="3011924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Gather historical crime data, demographic information, and other relevant sources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05493" y="4638080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63401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2003" y="4488061"/>
            <a:ext cx="172164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00023" y="4377809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Modeling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00023" y="4854297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Apply machine learning algorithms to identify patterns and forecast future crime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805493" y="6480453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6340197" y="6247805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99860" y="6330434"/>
            <a:ext cx="176451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800023" y="6220182"/>
            <a:ext cx="2781895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Targeted Deployment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800023" y="6696670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Allocate resources and deploy law enforcement to high-risk areas proactively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2280</Words>
  <Application>WPS Presentation</Application>
  <PresentationFormat>On-screen Show (16:9)</PresentationFormat>
  <Paragraphs>120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Raleway</vt:lpstr>
      <vt:lpstr>Roboto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Owner</cp:lastModifiedBy>
  <cp:revision>5</cp:revision>
  <dcterms:created xsi:type="dcterms:W3CDTF">2024-08-06T19:30:00Z</dcterms:created>
  <dcterms:modified xsi:type="dcterms:W3CDTF">2024-08-07T03:40:06Z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98D6A7252FC74255AC6B6B4013D73D71_13</vt:lpwstr>
  </property>
  <property fmtid="{D5CDD505-2E9C-101B-9397-08002B2CF9AE}" pid="3" name="KSOProductBuildVer">
    <vt:lpwstr>1033-12.2.0.17153</vt:lpwstr>
  </property>
</Properties>
</file>